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62" r:id="rId4"/>
    <p:sldId id="265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64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553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34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79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557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103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068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87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03906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28211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49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7520AE7-1646-4926-9A3A-05D51542C5BE}" type="datetimeFigureOut">
              <a:rPr lang="en-NZ" smtClean="0"/>
              <a:t>10/05/2016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D066D0B-416A-4420-BEEA-317CAA3378E1}" type="slidenum">
              <a:rPr lang="en-NZ" smtClean="0"/>
              <a:t>‹#›</a:t>
            </a:fld>
            <a:endParaRPr lang="en-NZ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03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Using </a:t>
            </a:r>
            <a:r>
              <a:rPr lang="en-NZ" dirty="0" smtClean="0"/>
              <a:t>the TEXAS framework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27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295"/>
            <a:ext cx="10515600" cy="1325563"/>
          </a:xfrm>
        </p:spPr>
        <p:txBody>
          <a:bodyPr/>
          <a:lstStyle/>
          <a:p>
            <a:r>
              <a:rPr lang="en-NZ" dirty="0" smtClean="0"/>
              <a:t>TOPIC (state a characteristic)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7" y="1070528"/>
            <a:ext cx="11353800" cy="51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400" b="1" dirty="0" smtClean="0"/>
              <a:t>Kirby is a caring teenager and is a strong person.</a:t>
            </a:r>
            <a:endParaRPr lang="en-NZ" sz="2400" b="1" dirty="0"/>
          </a:p>
        </p:txBody>
      </p:sp>
    </p:spTree>
    <p:extLst>
      <p:ext uri="{BB962C8B-B14F-4D97-AF65-F5344CB8AC3E}">
        <p14:creationId xmlns:p14="http://schemas.microsoft.com/office/powerpoint/2010/main" val="19468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516"/>
            <a:ext cx="10515600" cy="1325563"/>
          </a:xfrm>
        </p:spPr>
        <p:txBody>
          <a:bodyPr/>
          <a:lstStyle/>
          <a:p>
            <a:r>
              <a:rPr lang="en-NZ" dirty="0" smtClean="0">
                <a:solidFill>
                  <a:srgbClr val="0070C0"/>
                </a:solidFill>
              </a:rPr>
              <a:t>EXAMPLE (and a quote to prove it)</a:t>
            </a:r>
            <a:endParaRPr lang="en-NZ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7" y="1070528"/>
            <a:ext cx="11353800" cy="51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400" b="1" dirty="0" smtClean="0"/>
              <a:t>Kirby is a caring teenager and is a strong person.</a:t>
            </a:r>
            <a:endParaRPr lang="en-NZ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187" y="1604605"/>
            <a:ext cx="11353800" cy="126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NZ" kern="1600" dirty="0" smtClean="0">
                <a:solidFill>
                  <a:srgbClr val="0070C0"/>
                </a:solidFill>
              </a:rPr>
              <a:t>‘She threw her arms’ around her mother when she came home and discovered her crying.</a:t>
            </a:r>
            <a:endParaRPr lang="en-NZ" kern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38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EXPLANATION (usually at least 2 sentences)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7" y="1247112"/>
            <a:ext cx="11353800" cy="51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400" b="1" dirty="0" smtClean="0"/>
              <a:t>Kirby is a caring teenager and is a strong person.</a:t>
            </a:r>
            <a:endParaRPr lang="en-NZ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187" y="1604605"/>
            <a:ext cx="11353800" cy="126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NZ" kern="1600" dirty="0" smtClean="0">
                <a:solidFill>
                  <a:srgbClr val="0070C0"/>
                </a:solidFill>
              </a:rPr>
              <a:t>‘She threw her arms’ around her mother when she came home and discovered her crying.</a:t>
            </a:r>
            <a:endParaRPr lang="en-NZ" kern="1600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8187" y="2770541"/>
            <a:ext cx="11353800" cy="1415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NZ" sz="2400" dirty="0">
                <a:solidFill>
                  <a:srgbClr val="FF0000"/>
                </a:solidFill>
              </a:rPr>
              <a:t>Kirby </a:t>
            </a:r>
            <a:r>
              <a:rPr lang="en-NZ" sz="2400" dirty="0" smtClean="0">
                <a:solidFill>
                  <a:srgbClr val="FF0000"/>
                </a:solidFill>
              </a:rPr>
              <a:t>shows her caring nature as she is extremely concerned to find her crying. She attempts to find out the cause of her mother’s distress.</a:t>
            </a:r>
            <a:endParaRPr lang="en-NZ" sz="2400" kern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5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00B050"/>
                </a:solidFill>
              </a:rPr>
              <a:t>ANALYSIS (explore causes and consequences)</a:t>
            </a:r>
            <a:endParaRPr lang="en-NZ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7" y="1228823"/>
            <a:ext cx="11353800" cy="51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400" b="1" dirty="0" smtClean="0"/>
              <a:t>Kirby is a caring teenager and is a strong person.</a:t>
            </a:r>
            <a:endParaRPr lang="en-NZ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187" y="1604605"/>
            <a:ext cx="11353800" cy="126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NZ" kern="1600" dirty="0" smtClean="0">
                <a:solidFill>
                  <a:srgbClr val="0070C0"/>
                </a:solidFill>
              </a:rPr>
              <a:t>‘She threw her arms’ around her mother when she came home and discovered her crying.</a:t>
            </a:r>
            <a:endParaRPr lang="en-NZ" kern="1600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8187" y="2770541"/>
            <a:ext cx="11353800" cy="1415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NZ" sz="2400" dirty="0">
                <a:solidFill>
                  <a:srgbClr val="FF0000"/>
                </a:solidFill>
              </a:rPr>
              <a:t>Kirby </a:t>
            </a:r>
            <a:r>
              <a:rPr lang="en-NZ" sz="2400" dirty="0" smtClean="0">
                <a:solidFill>
                  <a:srgbClr val="FF0000"/>
                </a:solidFill>
              </a:rPr>
              <a:t>shows her caring nature as she is extremely concerned to find her crying. She attempts to find out the cause of her mother’s distress. </a:t>
            </a:r>
            <a:endParaRPr lang="en-NZ" sz="2400" kern="16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8187" y="3800370"/>
            <a:ext cx="11353800" cy="1267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NZ" sz="2400" dirty="0" smtClean="0">
                <a:solidFill>
                  <a:srgbClr val="00B050"/>
                </a:solidFill>
              </a:rPr>
              <a:t>Kirby’s strength and care are evident as she asks her mum “What’s the matter?” and attempts to help her mother in such a distressed state. Normally, parents care for children but in this family Kirby has become responsible for her mother. </a:t>
            </a:r>
            <a:r>
              <a:rPr lang="en-NZ" sz="240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This could be stressful for her but because she is a strong person, she seems able to cope. </a:t>
            </a:r>
            <a:endParaRPr lang="en-NZ" sz="2400" kern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84" y="-60198"/>
            <a:ext cx="11281893" cy="1325563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7030A0"/>
                </a:solidFill>
              </a:rPr>
              <a:t>SUMMARY (link to society &amp; return to the topic)</a:t>
            </a:r>
            <a:endParaRPr lang="en-NZ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7" y="1217198"/>
            <a:ext cx="11353800" cy="51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400" b="1" dirty="0" smtClean="0"/>
              <a:t>Kirby is a caring teenager and is a strong person.</a:t>
            </a:r>
            <a:endParaRPr lang="en-NZ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187" y="1604605"/>
            <a:ext cx="11353800" cy="126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NZ" kern="1600" dirty="0" smtClean="0">
                <a:solidFill>
                  <a:srgbClr val="0070C0"/>
                </a:solidFill>
              </a:rPr>
              <a:t>‘She threw her arms’ around her mother when she came home and discovered her crying.</a:t>
            </a:r>
            <a:endParaRPr lang="en-NZ" kern="1600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8187" y="2540495"/>
            <a:ext cx="11353800" cy="1415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NZ" sz="2400" dirty="0">
                <a:solidFill>
                  <a:srgbClr val="FF0000"/>
                </a:solidFill>
              </a:rPr>
              <a:t>Kirby </a:t>
            </a:r>
            <a:r>
              <a:rPr lang="en-NZ" sz="2400" dirty="0" smtClean="0">
                <a:solidFill>
                  <a:srgbClr val="FF0000"/>
                </a:solidFill>
              </a:rPr>
              <a:t>shows her caring nature as she is extremely concerned to find her crying. She attempts to find out the cause of her mother’s distress. </a:t>
            </a:r>
            <a:endParaRPr lang="en-NZ" sz="2400" kern="16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8187" y="3478398"/>
            <a:ext cx="11353800" cy="1267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NZ" sz="2400" dirty="0" smtClean="0">
                <a:solidFill>
                  <a:srgbClr val="00B050"/>
                </a:solidFill>
              </a:rPr>
              <a:t>Her strength and care are evident as she asks her mum “What’s the matter?” and attempts to help her mother in such a distressed state. Normally, parents care for children but in this family Kirby has become responsible for her mother. </a:t>
            </a:r>
            <a:r>
              <a:rPr lang="en-NZ" sz="2400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This could be stressful for her but because she is a strong person, she seems able to cope. </a:t>
            </a:r>
            <a:endParaRPr lang="en-NZ" sz="2400" kern="16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187" y="5837009"/>
            <a:ext cx="10921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When people are upset, it is important to support and help them. </a:t>
            </a:r>
            <a:r>
              <a:rPr lang="en-NZ" sz="240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Her actions are heroic and show that she is a strong, caring person.</a:t>
            </a:r>
            <a:endParaRPr lang="en-NZ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87</TotalTime>
  <Words>414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Corbel</vt:lpstr>
      <vt:lpstr>Times New Roman</vt:lpstr>
      <vt:lpstr>Feathered</vt:lpstr>
      <vt:lpstr>Using the TEXAS framework</vt:lpstr>
      <vt:lpstr>TOPIC (state a characteristic)</vt:lpstr>
      <vt:lpstr>EXAMPLE (and a quote to prove it)</vt:lpstr>
      <vt:lpstr>EXPLANATION (usually at least 2 sentences)</vt:lpstr>
      <vt:lpstr>ANALYSIS (explore causes and consequences)</vt:lpstr>
      <vt:lpstr>SUMMARY (link to society &amp; return to the topic)</vt:lpstr>
    </vt:vector>
  </TitlesOfParts>
  <Company>My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TEXAS</dc:title>
  <dc:creator>Annmarie Lawler</dc:creator>
  <cp:lastModifiedBy>Annmarie Lawler</cp:lastModifiedBy>
  <cp:revision>7</cp:revision>
  <dcterms:created xsi:type="dcterms:W3CDTF">2016-05-07T22:08:57Z</dcterms:created>
  <dcterms:modified xsi:type="dcterms:W3CDTF">2016-05-10T02:53:28Z</dcterms:modified>
</cp:coreProperties>
</file>