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433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80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856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712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306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63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64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8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36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592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4642-19C6-4FB4-AA4C-AB20886B3E4A}" type="datetimeFigureOut">
              <a:rPr lang="en-NZ" smtClean="0"/>
              <a:t>13/04/2015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FC56-58F1-48B6-8723-F9AFB7FFC7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918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048000" y="1156953"/>
            <a:ext cx="8963696" cy="5102180"/>
            <a:chOff x="3228304" y="1015285"/>
            <a:chExt cx="8963696" cy="5102180"/>
          </a:xfrm>
        </p:grpSpPr>
        <p:sp>
          <p:nvSpPr>
            <p:cNvPr id="4" name="Oval 3"/>
            <p:cNvSpPr/>
            <p:nvPr/>
          </p:nvSpPr>
          <p:spPr>
            <a:xfrm>
              <a:off x="6151809" y="2730321"/>
              <a:ext cx="2859110" cy="15325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4400" dirty="0" smtClean="0"/>
                <a:t>bullying</a:t>
              </a:r>
              <a:endParaRPr lang="en-NZ" sz="4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 flipV="1">
              <a:off x="4696496" y="1918952"/>
              <a:ext cx="1874020" cy="103581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</p:cNvCxnSpPr>
            <p:nvPr/>
          </p:nvCxnSpPr>
          <p:spPr>
            <a:xfrm flipV="1">
              <a:off x="8592212" y="1725769"/>
              <a:ext cx="1977050" cy="122899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5"/>
            </p:cNvCxnSpPr>
            <p:nvPr/>
          </p:nvCxnSpPr>
          <p:spPr>
            <a:xfrm>
              <a:off x="8592212" y="4038465"/>
              <a:ext cx="1912656" cy="117747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 flipH="1">
              <a:off x="5198772" y="4038465"/>
              <a:ext cx="1371744" cy="104869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228304" y="1197735"/>
              <a:ext cx="1609860" cy="10303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Causing pain to others</a:t>
              </a:r>
              <a:endParaRPr lang="en-NZ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460124" y="4700789"/>
              <a:ext cx="1738648" cy="10303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Not caring how others feel</a:t>
              </a:r>
              <a:endParaRPr lang="en-NZ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833020" y="5087155"/>
              <a:ext cx="2358980" cy="10303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Forcing your wishes onto someone else</a:t>
              </a:r>
              <a:endParaRPr lang="en-NZ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143186" y="1015285"/>
              <a:ext cx="1738648" cy="10303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Sustained infliction of pain</a:t>
              </a:r>
              <a:endParaRPr lang="en-NZ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846231" y="600893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Match the explanations on the left</a:t>
            </a:r>
          </a:p>
          <a:p>
            <a:r>
              <a:rPr lang="en-NZ" sz="2400" b="1" dirty="0" smtClean="0"/>
              <a:t>to the different aspects of bullying</a:t>
            </a:r>
            <a:endParaRPr lang="en-NZ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4587" y="2144333"/>
            <a:ext cx="442339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 smtClean="0"/>
              <a:t>Makes them kneel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 smtClean="0"/>
              <a:t>Keeps them there </a:t>
            </a:r>
          </a:p>
          <a:p>
            <a:r>
              <a:rPr lang="en-NZ" sz="2000" b="1" dirty="0" smtClean="0"/>
              <a:t>      for a long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 smtClean="0"/>
              <a:t>Makes them pray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 smtClean="0"/>
              <a:t>Ignores the emotional pain of others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08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E1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01544" y="2730321"/>
            <a:ext cx="2859110" cy="153258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400" dirty="0" smtClean="0">
                <a:solidFill>
                  <a:schemeClr val="tx1"/>
                </a:solidFill>
              </a:rPr>
              <a:t>Good natured</a:t>
            </a:r>
            <a:endParaRPr lang="en-NZ" sz="44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flipH="1" flipV="1">
            <a:off x="2846231" y="1918952"/>
            <a:ext cx="1874020" cy="103581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7"/>
          </p:cNvCxnSpPr>
          <p:nvPr/>
        </p:nvCxnSpPr>
        <p:spPr>
          <a:xfrm flipV="1">
            <a:off x="6741947" y="1725769"/>
            <a:ext cx="1977050" cy="1228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</p:cNvCxnSpPr>
          <p:nvPr/>
        </p:nvCxnSpPr>
        <p:spPr>
          <a:xfrm>
            <a:off x="6741947" y="4038465"/>
            <a:ext cx="1912656" cy="117747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14" idx="7"/>
          </p:cNvCxnSpPr>
          <p:nvPr/>
        </p:nvCxnSpPr>
        <p:spPr>
          <a:xfrm flipH="1">
            <a:off x="2984496" y="4038465"/>
            <a:ext cx="1735755" cy="8961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0456" y="1197735"/>
            <a:ext cx="2717443" cy="103031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 smtClean="0">
                <a:solidFill>
                  <a:schemeClr val="tx1"/>
                </a:solidFill>
              </a:rPr>
              <a:t>considerate</a:t>
            </a:r>
            <a:endParaRPr lang="en-NZ" sz="28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62885" y="4700789"/>
            <a:ext cx="2485622" cy="15969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 smtClean="0">
                <a:solidFill>
                  <a:schemeClr val="tx1"/>
                </a:solidFill>
              </a:rPr>
              <a:t>Putting others’ needs first</a:t>
            </a:r>
            <a:endParaRPr lang="en-NZ" sz="28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982755" y="5087155"/>
            <a:ext cx="2358980" cy="103031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 smtClean="0">
                <a:solidFill>
                  <a:schemeClr val="tx1"/>
                </a:solidFill>
              </a:rPr>
              <a:t>caring</a:t>
            </a:r>
            <a:endParaRPr lang="en-NZ" sz="3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292921" y="1015285"/>
            <a:ext cx="1738648" cy="103031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 smtClean="0">
                <a:solidFill>
                  <a:schemeClr val="tx1"/>
                </a:solidFill>
              </a:rPr>
              <a:t>kind</a:t>
            </a:r>
            <a:endParaRPr lang="en-NZ" sz="3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6231" y="600893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Find examples from chapter 2 that </a:t>
            </a:r>
          </a:p>
          <a:p>
            <a:r>
              <a:rPr lang="en-NZ" sz="2400" b="1" dirty="0" smtClean="0"/>
              <a:t>Show how Kirby has these characteristics</a:t>
            </a:r>
            <a:endParaRPr lang="en-NZ" sz="2400" b="1" dirty="0"/>
          </a:p>
        </p:txBody>
      </p:sp>
    </p:spTree>
    <p:extLst>
      <p:ext uri="{BB962C8B-B14F-4D97-AF65-F5344CB8AC3E}">
        <p14:creationId xmlns:p14="http://schemas.microsoft.com/office/powerpoint/2010/main" val="387241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5071" y="1378634"/>
            <a:ext cx="5435527" cy="2909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NZ" sz="3200" b="1" dirty="0" smtClean="0">
                <a:solidFill>
                  <a:schemeClr val="bg1"/>
                </a:solidFill>
              </a:rPr>
              <a:t>Uncle Caleb bullies Kirby into </a:t>
            </a:r>
          </a:p>
          <a:p>
            <a:pPr>
              <a:lnSpc>
                <a:spcPct val="200000"/>
              </a:lnSpc>
            </a:pPr>
            <a:r>
              <a:rPr lang="en-NZ" sz="3200" b="1" dirty="0" smtClean="0">
                <a:solidFill>
                  <a:schemeClr val="bg1"/>
                </a:solidFill>
              </a:rPr>
              <a:t>accepting their way of life</a:t>
            </a:r>
          </a:p>
          <a:p>
            <a:pPr>
              <a:lnSpc>
                <a:spcPct val="200000"/>
              </a:lnSpc>
            </a:pPr>
            <a:r>
              <a:rPr lang="en-NZ" sz="3200" b="1" dirty="0">
                <a:solidFill>
                  <a:schemeClr val="bg1"/>
                </a:solidFill>
              </a:rPr>
              <a:t>b</a:t>
            </a:r>
            <a:r>
              <a:rPr lang="en-NZ" sz="3200" b="1" dirty="0" smtClean="0">
                <a:solidFill>
                  <a:schemeClr val="bg1"/>
                </a:solidFill>
              </a:rPr>
              <a:t>y preying on her good nature.</a:t>
            </a:r>
            <a:endParaRPr lang="en-N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3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602310" y="115910"/>
            <a:ext cx="25758" cy="6619741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9093" y="3103808"/>
            <a:ext cx="11578107" cy="38637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8068" y="0"/>
            <a:ext cx="1726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29" y="3183056"/>
            <a:ext cx="1696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28068" y="3219718"/>
            <a:ext cx="3310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87910" y="2653048"/>
            <a:ext cx="1906073" cy="73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 smtClean="0">
                <a:solidFill>
                  <a:schemeClr val="tx1"/>
                </a:solidFill>
              </a:rPr>
              <a:t>Kindness</a:t>
            </a:r>
            <a:endParaRPr lang="en-N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602310" y="115910"/>
            <a:ext cx="25758" cy="6619741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9093" y="3103808"/>
            <a:ext cx="11578107" cy="38637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8068" y="0"/>
            <a:ext cx="1726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29" y="3183056"/>
            <a:ext cx="1696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28068" y="3245476"/>
            <a:ext cx="3310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Examples…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87910" y="2653048"/>
            <a:ext cx="1906073" cy="73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dirty="0" smtClean="0">
                <a:solidFill>
                  <a:schemeClr val="tx1"/>
                </a:solidFill>
              </a:rPr>
              <a:t>Bullying</a:t>
            </a:r>
            <a:endParaRPr lang="en-N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0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7643"/>
              </p:ext>
            </p:extLst>
          </p:nvPr>
        </p:nvGraphicFramePr>
        <p:xfrm>
          <a:off x="618187" y="-117630"/>
          <a:ext cx="11101587" cy="697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529"/>
                <a:gridCol w="3700529"/>
                <a:gridCol w="3700529"/>
              </a:tblGrid>
              <a:tr h="862885">
                <a:tc>
                  <a:txBody>
                    <a:bodyPr/>
                    <a:lstStyle/>
                    <a:p>
                      <a:r>
                        <a:rPr lang="en-NZ" sz="3200" dirty="0" smtClean="0"/>
                        <a:t>Outward</a:t>
                      </a:r>
                      <a:r>
                        <a:rPr lang="en-NZ" sz="3200" baseline="0" dirty="0" smtClean="0"/>
                        <a:t> Action</a:t>
                      </a:r>
                      <a:endParaRPr lang="en-NZ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3200" dirty="0" smtClean="0"/>
                        <a:t>Inner Emotion</a:t>
                      </a:r>
                      <a:endParaRPr lang="en-NZ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3200" dirty="0" smtClean="0"/>
                        <a:t>Reasons</a:t>
                      </a:r>
                      <a:r>
                        <a:rPr lang="en-NZ" sz="3200" baseline="0" dirty="0" smtClean="0"/>
                        <a:t> Why</a:t>
                      </a:r>
                      <a:endParaRPr lang="en-NZ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62885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Kirby held out her arms</a:t>
                      </a:r>
                      <a:r>
                        <a:rPr lang="en-NZ" sz="2400" baseline="0" dirty="0" smtClean="0"/>
                        <a:t> towards Magdalene</a:t>
                      </a:r>
                      <a:endParaRPr lang="en-NZ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</a:rPr>
                        <a:t>To comfort her because she was crying</a:t>
                      </a:r>
                      <a:endParaRPr lang="en-NZ" sz="3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Freestyle Script" panose="030804020302050B04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NZ" sz="2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  <a:ea typeface="+mn-ea"/>
                          <a:cs typeface="+mn-cs"/>
                        </a:rPr>
                        <a:t>Magdalene was upset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NZ" sz="2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  <a:ea typeface="+mn-ea"/>
                          <a:cs typeface="+mn-cs"/>
                        </a:rPr>
                        <a:t>Magdalene is only 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NZ" sz="2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  <a:ea typeface="+mn-ea"/>
                          <a:cs typeface="+mn-cs"/>
                        </a:rPr>
                        <a:t>Kirby is a caring person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NZ" sz="2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  <a:ea typeface="+mn-ea"/>
                          <a:cs typeface="+mn-cs"/>
                        </a:rPr>
                        <a:t>Kirby is sensitive</a:t>
                      </a:r>
                      <a:endParaRPr lang="en-NZ" sz="2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Freestyle Script" panose="030804020302050B04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62885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Kirby</a:t>
                      </a:r>
                      <a:r>
                        <a:rPr lang="en-NZ" sz="2400" baseline="0" dirty="0" smtClean="0"/>
                        <a:t> calls Magdalene “princess”</a:t>
                      </a:r>
                      <a:endParaRPr lang="en-NZ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62885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Kirby says “Holy cow!”</a:t>
                      </a:r>
                      <a:endParaRPr lang="en-NZ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62885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Kirby clowned around for Magdalene</a:t>
                      </a:r>
                      <a:endParaRPr lang="en-NZ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62885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Kirby leaves her top</a:t>
                      </a:r>
                      <a:r>
                        <a:rPr lang="en-NZ" sz="2400" baseline="0" dirty="0" smtClean="0"/>
                        <a:t> blouse buttons undone</a:t>
                      </a:r>
                      <a:endParaRPr lang="en-NZ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62885">
                <a:tc>
                  <a:txBody>
                    <a:bodyPr/>
                    <a:lstStyle/>
                    <a:p>
                      <a:r>
                        <a:rPr lang="en-NZ" sz="2400" dirty="0" smtClean="0"/>
                        <a:t>Kirby picked up the basket</a:t>
                      </a:r>
                      <a:r>
                        <a:rPr lang="en-NZ" sz="2400" baseline="0" dirty="0" smtClean="0"/>
                        <a:t> of washing</a:t>
                      </a:r>
                      <a:endParaRPr lang="en-NZ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28901"/>
              </p:ext>
            </p:extLst>
          </p:nvPr>
        </p:nvGraphicFramePr>
        <p:xfrm>
          <a:off x="808133" y="2070639"/>
          <a:ext cx="10627932" cy="4785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2644"/>
                <a:gridCol w="3542644"/>
                <a:gridCol w="3542644"/>
              </a:tblGrid>
              <a:tr h="560425">
                <a:tc>
                  <a:txBody>
                    <a:bodyPr/>
                    <a:lstStyle/>
                    <a:p>
                      <a:r>
                        <a:rPr lang="en-NZ" sz="24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  <a:r>
                        <a:rPr lang="en-NZ" sz="2400" baseline="0" dirty="0" smtClean="0">
                          <a:solidFill>
                            <a:schemeClr val="tx1"/>
                          </a:solidFill>
                        </a:rPr>
                        <a:t> (write number one for the eldest </a:t>
                      </a:r>
                      <a:r>
                        <a:rPr lang="en-NZ" sz="24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NZ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NZ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800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NZ" sz="2800" baseline="0" dirty="0" smtClean="0">
                          <a:solidFill>
                            <a:schemeClr val="tx1"/>
                          </a:solidFill>
                        </a:rPr>
                        <a:t> (if known)</a:t>
                      </a:r>
                      <a:endParaRPr lang="en-N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0425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Magdalene</a:t>
                      </a:r>
                      <a:endParaRPr lang="en-NZ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60425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3200" b="1" dirty="0" smtClean="0"/>
                        <a:t>Daniel</a:t>
                      </a:r>
                      <a:endParaRPr lang="en-NZ" sz="32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60425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3200" b="1" dirty="0" smtClean="0"/>
                        <a:t>Abraham</a:t>
                      </a:r>
                      <a:endParaRPr lang="en-NZ" sz="3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604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Luke</a:t>
                      </a:r>
                      <a:endParaRPr lang="en-NZ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604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Rachael and Rebecca</a:t>
                      </a:r>
                      <a:endParaRPr lang="en-NZ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N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60425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3200" b="1" dirty="0" smtClean="0"/>
                        <a:t>Kirby</a:t>
                      </a:r>
                      <a:endParaRPr lang="en-NZ" sz="32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19241" y="134356"/>
            <a:ext cx="89463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the children in order of age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numbering the boxes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385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372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211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Freestyle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Matamata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Annmarie Lawler</dc:creator>
  <cp:lastModifiedBy>Annmarie Lawler</cp:lastModifiedBy>
  <cp:revision>6</cp:revision>
  <dcterms:created xsi:type="dcterms:W3CDTF">2015-04-12T19:36:10Z</dcterms:created>
  <dcterms:modified xsi:type="dcterms:W3CDTF">2015-04-13T02:59:34Z</dcterms:modified>
</cp:coreProperties>
</file>