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-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DEB8-8BDF-44A1-94CC-9293A23D3DBF}" type="datetimeFigureOut">
              <a:rPr lang="en-NZ" smtClean="0"/>
              <a:t>05/05/2016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C3A3-EEAA-4380-885C-37E0E3C1F3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9152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DEB8-8BDF-44A1-94CC-9293A23D3DBF}" type="datetimeFigureOut">
              <a:rPr lang="en-NZ" smtClean="0"/>
              <a:t>05/05/2016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C3A3-EEAA-4380-885C-37E0E3C1F3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35770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DEB8-8BDF-44A1-94CC-9293A23D3DBF}" type="datetimeFigureOut">
              <a:rPr lang="en-NZ" smtClean="0"/>
              <a:t>05/05/2016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C3A3-EEAA-4380-885C-37E0E3C1F3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35989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DEB8-8BDF-44A1-94CC-9293A23D3DBF}" type="datetimeFigureOut">
              <a:rPr lang="en-NZ" smtClean="0"/>
              <a:t>05/05/2016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C3A3-EEAA-4380-885C-37E0E3C1F3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033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DEB8-8BDF-44A1-94CC-9293A23D3DBF}" type="datetimeFigureOut">
              <a:rPr lang="en-NZ" smtClean="0"/>
              <a:t>05/05/2016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C3A3-EEAA-4380-885C-37E0E3C1F3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8720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DEB8-8BDF-44A1-94CC-9293A23D3DBF}" type="datetimeFigureOut">
              <a:rPr lang="en-NZ" smtClean="0"/>
              <a:t>05/05/2016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C3A3-EEAA-4380-885C-37E0E3C1F3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369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DEB8-8BDF-44A1-94CC-9293A23D3DBF}" type="datetimeFigureOut">
              <a:rPr lang="en-NZ" smtClean="0"/>
              <a:t>05/05/2016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C3A3-EEAA-4380-885C-37E0E3C1F3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655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DEB8-8BDF-44A1-94CC-9293A23D3DBF}" type="datetimeFigureOut">
              <a:rPr lang="en-NZ" smtClean="0"/>
              <a:t>05/05/2016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C3A3-EEAA-4380-885C-37E0E3C1F3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0445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DEB8-8BDF-44A1-94CC-9293A23D3DBF}" type="datetimeFigureOut">
              <a:rPr lang="en-NZ" smtClean="0"/>
              <a:t>05/05/2016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C3A3-EEAA-4380-885C-37E0E3C1F3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684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DEB8-8BDF-44A1-94CC-9293A23D3DBF}" type="datetimeFigureOut">
              <a:rPr lang="en-NZ" smtClean="0"/>
              <a:t>05/05/2016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C3A3-EEAA-4380-885C-37E0E3C1F3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45758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DEB8-8BDF-44A1-94CC-9293A23D3DBF}" type="datetimeFigureOut">
              <a:rPr lang="en-NZ" smtClean="0"/>
              <a:t>05/05/2016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C3A3-EEAA-4380-885C-37E0E3C1F3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6950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4DEB8-8BDF-44A1-94CC-9293A23D3DBF}" type="datetimeFigureOut">
              <a:rPr lang="en-NZ" smtClean="0"/>
              <a:t>05/05/2016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7C3A3-EEAA-4380-885C-37E0E3C1F3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1256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5" t="8582" r="25324" b="8343"/>
          <a:stretch/>
        </p:blipFill>
        <p:spPr>
          <a:xfrm>
            <a:off x="103031" y="240861"/>
            <a:ext cx="6915955" cy="6134181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910702" y="922683"/>
            <a:ext cx="5158785" cy="47705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sng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latin typeface="Arial Unicode MS" panose="020B0604020202020204" pitchFamily="34" charset="-128"/>
              </a:rPr>
              <a:t>Across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latin typeface="Arial Unicode MS" panose="020B0604020202020204" pitchFamily="34" charset="-128"/>
              </a:rPr>
              <a:t>3. Ellen's description of conditions in Africa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latin typeface="Arial Unicode MS" panose="020B0604020202020204" pitchFamily="34" charset="-128"/>
              </a:rPr>
              <a:t>6. how many pieces of bread did Kirby have for dinner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latin typeface="Arial Unicode MS" panose="020B0604020202020204" pitchFamily="34" charset="-128"/>
              </a:rPr>
              <a:t>7. Kirby would leave messages for Maggie under here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latin typeface="Arial Unicode MS" panose="020B0604020202020204" pitchFamily="34" charset="-128"/>
              </a:rPr>
              <a:t>9. What did the children always have to make after breakfast?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latin typeface="Arial Unicode MS" panose="020B0604020202020204" pitchFamily="34" charset="-128"/>
              </a:rPr>
              <a:t>11. Kirby's opinion of her own singing style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b="1" dirty="0">
                <a:solidFill>
                  <a:srgbClr val="323232"/>
                </a:solidFill>
                <a:latin typeface="Arial Unicode MS" panose="020B0604020202020204" pitchFamily="34" charset="-128"/>
              </a:rPr>
              <a:t>1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latin typeface="Arial Unicode MS" panose="020B0604020202020204" pitchFamily="34" charset="-128"/>
              </a:rPr>
              <a:t>5. The name of the room where Kirby had to go to pray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latin typeface="Arial Unicode MS" panose="020B0604020202020204" pitchFamily="34" charset="-128"/>
              </a:rPr>
              <a:t>17. The people who are in charge of the religion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latin typeface="Arial Unicode MS" panose="020B0604020202020204" pitchFamily="34" charset="-128"/>
              </a:rPr>
              <a:t>18. Uncle Caleb wanted Kirby to recite these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rgbClr val="323232"/>
              </a:solidFill>
              <a:effectLst/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b="1" dirty="0">
              <a:solidFill>
                <a:srgbClr val="323232"/>
              </a:solidFill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rgbClr val="323232"/>
              </a:solidFill>
              <a:effectLst/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b="1" dirty="0">
              <a:solidFill>
                <a:srgbClr val="323232"/>
              </a:solidFill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sng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latin typeface="Arial Unicode MS" panose="020B0604020202020204" pitchFamily="34" charset="-128"/>
              </a:rPr>
              <a:t>Down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latin typeface="Arial Unicode MS" panose="020B0604020202020204" pitchFamily="34" charset="-128"/>
              </a:rPr>
              <a:t>1. The religion is called The Children of the 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latin typeface="Arial Unicode MS" panose="020B0604020202020204" pitchFamily="34" charset="-128"/>
              </a:rPr>
              <a:t>2. This is how the elders describe Caleb's taking Kirby 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latin typeface="Arial Unicode MS" panose="020B0604020202020204" pitchFamily="34" charset="-128"/>
              </a:rPr>
              <a:t>4. What does B.P. stand for in this chapter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latin typeface="Arial Unicode MS" panose="020B0604020202020204" pitchFamily="34" charset="-128"/>
              </a:rPr>
              <a:t>5. Kirby was feeling 'frightened and _________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latin typeface="Arial Unicode MS" panose="020B0604020202020204" pitchFamily="34" charset="-128"/>
              </a:rPr>
              <a:t>8. The circle meeting that Aunt Naomi wished Kirby would attend with her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latin typeface="Arial Unicode MS" panose="020B0604020202020204" pitchFamily="34" charset="-128"/>
              </a:rPr>
              <a:t>10. The women of the faith always have to wear these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latin typeface="Arial Unicode MS" panose="020B0604020202020204" pitchFamily="34" charset="-128"/>
              </a:rPr>
              <a:t>12. It was so quiet that Kirby could hear these screeching outside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latin typeface="Arial Unicode MS" panose="020B0604020202020204" pitchFamily="34" charset="-128"/>
              </a:rPr>
              <a:t>13. The type of letters that Kirby found in Uncle Caleb's drawer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latin typeface="Arial Unicode MS" panose="020B0604020202020204" pitchFamily="34" charset="-128"/>
              </a:rPr>
              <a:t>14. Kirby felt this emotion towards her mum for leaving her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b="1" dirty="0">
                <a:solidFill>
                  <a:srgbClr val="323232"/>
                </a:solidFill>
                <a:latin typeface="Arial Unicode MS" panose="020B0604020202020204" pitchFamily="34" charset="-128"/>
              </a:rPr>
              <a:t>1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latin typeface="Arial Unicode MS" panose="020B0604020202020204" pitchFamily="34" charset="-128"/>
              </a:rPr>
              <a:t>6. Daniel smiled and raised one of these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731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Across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2662989" cy="4351338"/>
          </a:xfrm>
        </p:spPr>
        <p:txBody>
          <a:bodyPr/>
          <a:lstStyle/>
          <a:p>
            <a:pPr marL="0" indent="0">
              <a:buNone/>
            </a:pPr>
            <a:r>
              <a:rPr lang="en-NZ" dirty="0" smtClean="0"/>
              <a:t>3.   Appalling</a:t>
            </a:r>
          </a:p>
          <a:p>
            <a:pPr marL="514350" indent="-514350">
              <a:buAutoNum type="arabicPeriod" startAt="6"/>
            </a:pPr>
            <a:r>
              <a:rPr lang="en-NZ" dirty="0" smtClean="0"/>
              <a:t>Three</a:t>
            </a:r>
          </a:p>
          <a:p>
            <a:pPr marL="514350" indent="-514350">
              <a:buAutoNum type="arabicPeriod" startAt="6"/>
            </a:pPr>
            <a:r>
              <a:rPr lang="en-NZ" dirty="0" smtClean="0"/>
              <a:t>Pillow</a:t>
            </a:r>
          </a:p>
          <a:p>
            <a:pPr marL="514350" indent="-514350">
              <a:buAutoNum type="arabicPeriod" startAt="9"/>
            </a:pPr>
            <a:r>
              <a:rPr lang="en-NZ" dirty="0" smtClean="0"/>
              <a:t>Beds</a:t>
            </a:r>
          </a:p>
          <a:p>
            <a:pPr marL="0" indent="0">
              <a:buNone/>
            </a:pPr>
            <a:r>
              <a:rPr lang="en-NZ" dirty="0" smtClean="0"/>
              <a:t>11. Fantastic</a:t>
            </a:r>
          </a:p>
          <a:p>
            <a:pPr marL="0" indent="0">
              <a:buNone/>
            </a:pPr>
            <a:r>
              <a:rPr lang="en-NZ" dirty="0" smtClean="0"/>
              <a:t>15. Discipline</a:t>
            </a:r>
          </a:p>
          <a:p>
            <a:pPr marL="0" indent="0">
              <a:buNone/>
            </a:pPr>
            <a:r>
              <a:rPr lang="en-NZ" dirty="0" smtClean="0"/>
              <a:t>17. Elders</a:t>
            </a:r>
          </a:p>
          <a:p>
            <a:pPr marL="0" indent="0">
              <a:buNone/>
            </a:pPr>
            <a:r>
              <a:rPr lang="en-NZ" dirty="0" smtClean="0"/>
              <a:t>18. Psalms </a:t>
            </a:r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 smtClean="0"/>
          </a:p>
          <a:p>
            <a:pPr marL="514350" indent="-514350">
              <a:buAutoNum type="arabicPeriod" startAt="6"/>
            </a:pPr>
            <a:endParaRPr lang="en-NZ" dirty="0" smtClean="0"/>
          </a:p>
          <a:p>
            <a:pPr marL="0" indent="0">
              <a:buNone/>
            </a:pPr>
            <a:endParaRPr lang="en-NZ" dirty="0" smtClean="0"/>
          </a:p>
          <a:p>
            <a:pPr marL="514350" indent="-514350">
              <a:buAutoNum type="arabicPeriod" startAt="6"/>
            </a:pPr>
            <a:endParaRPr lang="en-NZ" dirty="0" smtClean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066548" y="365124"/>
            <a:ext cx="41950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dirty="0" smtClean="0"/>
              <a:t>Down</a:t>
            </a:r>
            <a:endParaRPr lang="en-NZ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066548" y="1545264"/>
            <a:ext cx="3268578" cy="49120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1</a:t>
            </a:r>
            <a:r>
              <a:rPr lang="en-NZ" dirty="0" smtClean="0"/>
              <a:t>.    faith</a:t>
            </a:r>
          </a:p>
          <a:p>
            <a:pPr marL="0" indent="0">
              <a:buNone/>
            </a:pPr>
            <a:r>
              <a:rPr lang="en-NZ" dirty="0" smtClean="0"/>
              <a:t>2.    experiment</a:t>
            </a:r>
          </a:p>
          <a:p>
            <a:pPr marL="0" indent="0">
              <a:buNone/>
            </a:pPr>
            <a:r>
              <a:rPr lang="en-NZ" dirty="0" smtClean="0"/>
              <a:t>4.    </a:t>
            </a:r>
            <a:r>
              <a:rPr lang="en-NZ" dirty="0" err="1" smtClean="0"/>
              <a:t>beforepilgrims</a:t>
            </a: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5.    miserable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NZ" dirty="0" smtClean="0"/>
              <a:t>8.    fellowship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NZ" dirty="0" smtClean="0"/>
              <a:t>10.  skirts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NZ" dirty="0" smtClean="0"/>
              <a:t>12.  cicadas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NZ" dirty="0" smtClean="0"/>
              <a:t>13.  airmail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NZ" dirty="0" smtClean="0"/>
              <a:t>14.  hate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NZ" dirty="0" smtClean="0"/>
              <a:t>16.  eyebrows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NZ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NZ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NZ" dirty="0" smtClean="0"/>
          </a:p>
          <a:p>
            <a:pPr marL="514350" indent="-514350">
              <a:buFont typeface="Arial" panose="020B0604020202020204" pitchFamily="34" charset="0"/>
              <a:buAutoNum type="arabicPeriod" startAt="6"/>
            </a:pPr>
            <a:endParaRPr lang="en-NZ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NZ" dirty="0" smtClean="0"/>
          </a:p>
          <a:p>
            <a:pPr marL="514350" indent="-514350">
              <a:buFont typeface="Arial" panose="020B0604020202020204" pitchFamily="34" charset="0"/>
              <a:buAutoNum type="arabicPeriod" startAt="6"/>
            </a:pPr>
            <a:endParaRPr lang="en-NZ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NZ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57574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253</Words>
  <Application>Microsoft Office PowerPoint</Application>
  <PresentationFormat>Widescreen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 Unicode MS</vt:lpstr>
      <vt:lpstr>Arial</vt:lpstr>
      <vt:lpstr>Calibri</vt:lpstr>
      <vt:lpstr>Calibri Light</vt:lpstr>
      <vt:lpstr>Office Theme</vt:lpstr>
      <vt:lpstr>PowerPoint Presentation</vt:lpstr>
      <vt:lpstr>Across</vt:lpstr>
    </vt:vector>
  </TitlesOfParts>
  <Company>My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Annmarie Lawler</dc:creator>
  <cp:lastModifiedBy>Annmarie Lawler</cp:lastModifiedBy>
  <cp:revision>4</cp:revision>
  <dcterms:created xsi:type="dcterms:W3CDTF">2016-05-05T08:41:33Z</dcterms:created>
  <dcterms:modified xsi:type="dcterms:W3CDTF">2016-05-05T09:16:25Z</dcterms:modified>
</cp:coreProperties>
</file>